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5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5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5"/>
    <p:restoredTop sz="92279"/>
  </p:normalViewPr>
  <p:slideViewPr>
    <p:cSldViewPr snapToGrid="0">
      <p:cViewPr varScale="1">
        <p:scale>
          <a:sx n="118" d="100"/>
          <a:sy n="118" d="100"/>
        </p:scale>
        <p:origin x="248" y="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0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6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1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3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6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42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8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4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5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0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73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bg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A04F47-D33B-9D9B-EA47-E700D694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3151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87661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E9814C-81B7-BF2C-6E55-DCCE0267A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D8E7C3-841D-4D4E-5024-FE6214833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3904467"/>
            <a:ext cx="3376741" cy="2914965"/>
          </a:xfrm>
          <a:prstGeom prst="rect">
            <a:avLst/>
          </a:prstGeom>
          <a:effectLst>
            <a:softEdge rad="196734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926BAA-725B-AF68-DB38-470CDB05F6C9}"/>
              </a:ext>
            </a:extLst>
          </p:cNvPr>
          <p:cNvSpPr txBox="1"/>
          <p:nvPr/>
        </p:nvSpPr>
        <p:spPr>
          <a:xfrm rot="892544">
            <a:off x="9212783" y="4577117"/>
            <a:ext cx="2373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BELIEVING</a:t>
            </a:r>
          </a:p>
          <a:p>
            <a:r>
              <a:rPr lang="en-US" sz="1600" dirty="0">
                <a:solidFill>
                  <a:schemeClr val="bg1"/>
                </a:solidFill>
              </a:rPr>
              <a:t>Finding out what people of different faiths believe, what their sacred stories mean, and how they understand their religion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ACEF4B-25BB-EF5C-EDBE-1FB0F3862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495" y="193774"/>
            <a:ext cx="7446639" cy="720626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120177"/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did Jesus Tell Stories?</a:t>
            </a:r>
          </a:p>
        </p:txBody>
      </p:sp>
    </p:spTree>
    <p:extLst>
      <p:ext uri="{BB962C8B-B14F-4D97-AF65-F5344CB8AC3E}">
        <p14:creationId xmlns:p14="http://schemas.microsoft.com/office/powerpoint/2010/main" val="232242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60B10F-F864-3AE4-303A-D6484DDB4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5CCD6-ABED-8F43-E01B-5F5DDFAC8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0655" y="274993"/>
            <a:ext cx="6110689" cy="530602"/>
          </a:xfrm>
          <a:gradFill>
            <a:gsLst>
              <a:gs pos="34000">
                <a:schemeClr val="bg2">
                  <a:lumMod val="40000"/>
                  <a:lumOff val="60000"/>
                </a:schemeClr>
              </a:gs>
              <a:gs pos="100000">
                <a:schemeClr val="tx1"/>
              </a:gs>
            </a:gsLst>
            <a:lin ang="5400000" scaled="1"/>
          </a:gradFill>
          <a:effectLst>
            <a:softEdge rad="105441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F49BB-0F4C-7BA7-8A85-444984C3A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sp>
        <p:nvSpPr>
          <p:cNvPr id="13" name="16-point Star 12">
            <a:extLst>
              <a:ext uri="{FF2B5EF4-FFF2-40B4-BE49-F238E27FC236}">
                <a16:creationId xmlns:a16="http://schemas.microsoft.com/office/drawing/2014/main" id="{D22002A9-97D7-0B2F-5C69-08A7341BC7B9}"/>
              </a:ext>
            </a:extLst>
          </p:cNvPr>
          <p:cNvSpPr/>
          <p:nvPr/>
        </p:nvSpPr>
        <p:spPr>
          <a:xfrm>
            <a:off x="723236" y="2536371"/>
            <a:ext cx="3644689" cy="2928256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GOSPEL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The part of the Bible that tells the story</a:t>
            </a:r>
          </a:p>
        </p:txBody>
      </p:sp>
      <p:sp>
        <p:nvSpPr>
          <p:cNvPr id="14" name="16-point Star 13">
            <a:extLst>
              <a:ext uri="{FF2B5EF4-FFF2-40B4-BE49-F238E27FC236}">
                <a16:creationId xmlns:a16="http://schemas.microsoft.com/office/drawing/2014/main" id="{00F9B183-D19B-4AC6-9A6A-82B1ECB72F83}"/>
              </a:ext>
            </a:extLst>
          </p:cNvPr>
          <p:cNvSpPr/>
          <p:nvPr/>
        </p:nvSpPr>
        <p:spPr>
          <a:xfrm>
            <a:off x="4367925" y="990600"/>
            <a:ext cx="3644689" cy="2928256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5861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TEACHER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Someone who helps us learn new things</a:t>
            </a:r>
          </a:p>
        </p:txBody>
      </p:sp>
      <p:sp>
        <p:nvSpPr>
          <p:cNvPr id="17" name="16-point Star 16">
            <a:extLst>
              <a:ext uri="{FF2B5EF4-FFF2-40B4-BE49-F238E27FC236}">
                <a16:creationId xmlns:a16="http://schemas.microsoft.com/office/drawing/2014/main" id="{3EA6EA03-02CC-922B-7278-3B69946FFAB2}"/>
              </a:ext>
            </a:extLst>
          </p:cNvPr>
          <p:cNvSpPr/>
          <p:nvPr/>
        </p:nvSpPr>
        <p:spPr>
          <a:xfrm>
            <a:off x="8031820" y="2536371"/>
            <a:ext cx="3644689" cy="2928256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603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PARABLE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 special story with a deep meaning or lesson</a:t>
            </a:r>
          </a:p>
        </p:txBody>
      </p:sp>
    </p:spTree>
    <p:extLst>
      <p:ext uri="{BB962C8B-B14F-4D97-AF65-F5344CB8AC3E}">
        <p14:creationId xmlns:p14="http://schemas.microsoft.com/office/powerpoint/2010/main" val="82323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chemeClr val="bg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679B12-54E4-04B0-6526-19A58B089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A551C2-2020-7AE8-B61B-ED8A221C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53" y="193774"/>
            <a:ext cx="5649917" cy="64346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79C237-B4A8-69E6-F75F-FA00FD676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93774"/>
            <a:ext cx="5856747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8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129747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remember?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41FE51-3E06-7B5A-2E25-594E3F440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1034142"/>
            <a:ext cx="5649917" cy="5377543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81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474606"/>
          </a:effectLst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week we talked about stories that are special to us and our families.</a:t>
            </a:r>
          </a:p>
          <a:p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reception class we learned that Jesus is a very special person.  </a:t>
            </a:r>
          </a:p>
          <a:p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65AEB-F478-8484-3D3C-F46B41E3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55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AB13C-5EA9-5BB9-DD25-C853A9640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BFD427-4EE6-B9CF-F493-C6C1292C9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0931" y="971614"/>
            <a:ext cx="3974086" cy="5087153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9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237156"/>
          </a:effectLst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facad Flux"/>
              </a:rPr>
              <a:t>Jesus was a great teacher. Everywhere he went, big crowds gathered to listen to him.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facad Flux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facad Flux"/>
              </a:rPr>
              <a:t>He didn't just give people a list of rules. He told stories to help them understand how God wants them to live.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39948"/>
              </a:lnSpc>
              <a:spcBef>
                <a:spcPts val="0"/>
              </a:spcBef>
            </a:pPr>
            <a:endParaRPr lang="en-US" sz="2800" dirty="0"/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oogle Shape;124;p16" descr="image.png">
            <a:extLst>
              <a:ext uri="{FF2B5EF4-FFF2-40B4-BE49-F238E27FC236}">
                <a16:creationId xmlns:a16="http://schemas.microsoft.com/office/drawing/2014/main" id="{EF15DF25-4ABB-22B9-24E6-3E8D93E4E5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5943" y="193775"/>
            <a:ext cx="7243948" cy="58649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146A99-EA2F-813C-3C31-371B73732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0171" y="193775"/>
            <a:ext cx="5725886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68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158427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tell stories?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9742ED-7A45-A15A-6F81-582668433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17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A8476-798D-E5B2-F6CF-EF7747A2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91EAD-12D4-336C-9F9C-D52D506F6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4484" y="200649"/>
            <a:ext cx="5388429" cy="530602"/>
          </a:xfrm>
          <a:gradFill>
            <a:gsLst>
              <a:gs pos="49000">
                <a:schemeClr val="accent6">
                  <a:lumMod val="5000"/>
                  <a:lumOff val="95000"/>
                </a:schemeClr>
              </a:gs>
              <a:gs pos="66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103299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parable?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76C8D4-B74D-FE12-A576-1AF6898B6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1" y="794657"/>
            <a:ext cx="8556172" cy="57041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1BD048E-F377-B223-233C-BAE345FDF92C}"/>
              </a:ext>
            </a:extLst>
          </p:cNvPr>
          <p:cNvSpPr/>
          <p:nvPr/>
        </p:nvSpPr>
        <p:spPr>
          <a:xfrm>
            <a:off x="7304313" y="128492"/>
            <a:ext cx="5083630" cy="6729507"/>
          </a:xfrm>
          <a:prstGeom prst="ellipse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3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15282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The stories Jesus told are called parables.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They are earthly stories with a heavenly meaning.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55DD2-B164-B43B-B361-AE9DC0910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384197"/>
            <a:ext cx="1139008" cy="128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10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3E16D8-B600-40C6-7C2B-B2CE43C3A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818F-295B-CCA6-7436-86D08F464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015" y="133180"/>
            <a:ext cx="5012871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99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63141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Gospels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30D1FA-C0DE-82E1-C7A8-7D49138F7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31" y="726316"/>
            <a:ext cx="8989984" cy="50966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80323A-170E-9536-41F0-C4FF53469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298563"/>
            <a:ext cx="1215208" cy="1365664"/>
          </a:xfrm>
          <a:prstGeom prst="rect">
            <a:avLst/>
          </a:prstGeom>
        </p:spPr>
      </p:pic>
      <p:sp>
        <p:nvSpPr>
          <p:cNvPr id="4" name="10-point Star 3">
            <a:extLst>
              <a:ext uri="{FF2B5EF4-FFF2-40B4-BE49-F238E27FC236}">
                <a16:creationId xmlns:a16="http://schemas.microsoft.com/office/drawing/2014/main" id="{EB211822-9CAC-29D7-29E7-5DFE42E7E8E0}"/>
              </a:ext>
            </a:extLst>
          </p:cNvPr>
          <p:cNvSpPr/>
          <p:nvPr/>
        </p:nvSpPr>
        <p:spPr>
          <a:xfrm>
            <a:off x="8935555" y="378449"/>
            <a:ext cx="3202016" cy="3213837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We find the stories Jesus told in the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New Testament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part of the Bible.</a:t>
            </a:r>
          </a:p>
        </p:txBody>
      </p:sp>
      <p:sp>
        <p:nvSpPr>
          <p:cNvPr id="6" name="10-point Star 5">
            <a:extLst>
              <a:ext uri="{FF2B5EF4-FFF2-40B4-BE49-F238E27FC236}">
                <a16:creationId xmlns:a16="http://schemas.microsoft.com/office/drawing/2014/main" id="{49C5F3B7-1E98-0EEE-A3D7-4A602B005F62}"/>
              </a:ext>
            </a:extLst>
          </p:cNvPr>
          <p:cNvSpPr/>
          <p:nvPr/>
        </p:nvSpPr>
        <p:spPr>
          <a:xfrm>
            <a:off x="8663411" y="3592286"/>
            <a:ext cx="3256445" cy="3071941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There are four special books called the Gospels</a:t>
            </a:r>
          </a:p>
        </p:txBody>
      </p:sp>
    </p:spTree>
    <p:extLst>
      <p:ext uri="{BB962C8B-B14F-4D97-AF65-F5344CB8AC3E}">
        <p14:creationId xmlns:p14="http://schemas.microsoft.com/office/powerpoint/2010/main" val="189177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tx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8F0C56-FF33-A182-58C6-48EE01AB8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0182F1-1948-903F-4507-E2C76DC61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040315-8A8D-9E2E-C891-307E01A8C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2F8D80-6406-BE19-21E0-351B1601D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532" y="262172"/>
            <a:ext cx="10689596" cy="530602"/>
          </a:xfrm>
          <a:gradFill>
            <a:gsLst>
              <a:gs pos="27000">
                <a:schemeClr val="accent6">
                  <a:lumMod val="5000"/>
                  <a:lumOff val="95000"/>
                </a:schemeClr>
              </a:gs>
              <a:gs pos="63000">
                <a:schemeClr val="bg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– Role Play: The Gathering Crowd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16E406-558B-00DA-7DCA-0ACD23AD1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0473" y="1054946"/>
            <a:ext cx="4210655" cy="4968258"/>
          </a:xfrm>
          <a:gradFill>
            <a:gsLst>
              <a:gs pos="27000">
                <a:schemeClr val="accent6">
                  <a:lumMod val="5000"/>
                  <a:lumOff val="95000"/>
                </a:schemeClr>
              </a:gs>
              <a:gs pos="63000">
                <a:schemeClr val="bg2">
                  <a:lumMod val="60000"/>
                  <a:lumOff val="40000"/>
                </a:schemeClr>
              </a:gs>
              <a:gs pos="83000">
                <a:schemeClr val="bg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We are going to pretend we are a crowd gathering on a hillside to hear Jesus.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/>
            <a:r>
              <a:rPr lang="en-US" sz="28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We will handle the Bible with care and find the names of the four Gospels.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/>
            <a:r>
              <a:rPr lang="en-US" sz="28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Talk to your partner: Why is it important to listen carefully to a teacher?</a:t>
            </a:r>
          </a:p>
          <a:p>
            <a:pPr algn="l"/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6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8B5BFB-6E8C-549A-2295-009C3D174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827F7-6CDD-89A7-A356-82BE3D5CF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11600F-BCF2-D446-EFEB-2FF32B56A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40" y="305585"/>
            <a:ext cx="11269274" cy="6479512"/>
          </a:xfrm>
          <a:prstGeom prst="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4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76200"/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931469C-0148-63AA-E4B7-DE0E5BC19D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667" y="1726058"/>
            <a:ext cx="8044666" cy="2404153"/>
          </a:xfrm>
          <a:noFill/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Afacad Flux"/>
                <a:cs typeface="Arial" panose="020B0604020202020204" pitchFamily="34" charset="0"/>
                <a:sym typeface="Afacad Flux"/>
              </a:rPr>
              <a:t>Why might a story be easier to remember than a list of boring rules?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B707C-A60A-8F04-3BDF-CF87FF9E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9037" y="954810"/>
            <a:ext cx="3055345" cy="530602"/>
          </a:xfrm>
          <a:noFill/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wonder…</a:t>
            </a:r>
          </a:p>
        </p:txBody>
      </p:sp>
    </p:spTree>
    <p:extLst>
      <p:ext uri="{BB962C8B-B14F-4D97-AF65-F5344CB8AC3E}">
        <p14:creationId xmlns:p14="http://schemas.microsoft.com/office/powerpoint/2010/main" val="185592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F652B-D93A-731B-5EF2-C8CAD4D2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2BAA-60A4-1280-B004-D6889E144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2548" y="416507"/>
            <a:ext cx="6110689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902422-08FC-02E0-AFB1-AB6815179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0560" y="1214909"/>
            <a:ext cx="6672549" cy="2706481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Gospel means ‘Good News.’  If you were listening to Jesus’ stories today, what would you want to hear?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7F89AB-7D2A-27AA-73C8-F4F80348C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0AE4DB-134C-909A-2049-25ABB73D6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327" y="3261228"/>
            <a:ext cx="3376741" cy="2914965"/>
          </a:xfrm>
          <a:prstGeom prst="rect">
            <a:avLst/>
          </a:prstGeom>
          <a:effectLst>
            <a:softEdge rad="196734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D80264-D0F4-DF99-07F2-EC4E507C3526}"/>
              </a:ext>
            </a:extLst>
          </p:cNvPr>
          <p:cNvSpPr txBox="1"/>
          <p:nvPr/>
        </p:nvSpPr>
        <p:spPr>
          <a:xfrm rot="892544">
            <a:off x="8740964" y="3985065"/>
            <a:ext cx="2373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BELIEVING</a:t>
            </a:r>
          </a:p>
          <a:p>
            <a:r>
              <a:rPr lang="en-US" sz="1600" dirty="0">
                <a:solidFill>
                  <a:schemeClr val="bg1"/>
                </a:solidFill>
              </a:rPr>
              <a:t>Finding out what people of different faiths believe, what their sacred stories mean, and how they understand their religion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8250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1417</TotalTime>
  <Words>308</Words>
  <Application>Microsoft Macintosh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Arimo</vt:lpstr>
      <vt:lpstr>Calibri</vt:lpstr>
      <vt:lpstr>Calibri Light</vt:lpstr>
      <vt:lpstr>Office 2013 - 2022 Theme</vt:lpstr>
      <vt:lpstr>PowerPoint Presentation</vt:lpstr>
      <vt:lpstr>VOCABULARY</vt:lpstr>
      <vt:lpstr>Do you remember?</vt:lpstr>
      <vt:lpstr>Why do we tell stories?</vt:lpstr>
      <vt:lpstr>What is a parable?</vt:lpstr>
      <vt:lpstr>The Gospels</vt:lpstr>
      <vt:lpstr>Activity – Role Play: The Gathering Crowd</vt:lpstr>
      <vt:lpstr>I wonder…</vt:lpstr>
      <vt:lpstr>Plenary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Jayne Mitchell</dc:creator>
  <cp:lastModifiedBy>Jayne Mitchell</cp:lastModifiedBy>
  <cp:revision>14</cp:revision>
  <dcterms:created xsi:type="dcterms:W3CDTF">2026-07-05T11:17:37Z</dcterms:created>
  <dcterms:modified xsi:type="dcterms:W3CDTF">2026-07-06T15:49:34Z</dcterms:modified>
</cp:coreProperties>
</file>